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9"/>
  </p:notesMasterIdLst>
  <p:sldIdLst>
    <p:sldId id="256" r:id="rId2"/>
    <p:sldId id="263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0"/>
    <p:restoredTop sz="95329"/>
  </p:normalViewPr>
  <p:slideViewPr>
    <p:cSldViewPr snapToGrid="0" snapToObjects="1">
      <p:cViewPr varScale="1">
        <p:scale>
          <a:sx n="108" d="100"/>
          <a:sy n="108" d="100"/>
        </p:scale>
        <p:origin x="168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5EEB2-A041-1942-9D81-F18361D16945}" type="datetimeFigureOut">
              <a:rPr lang="en-US" smtClean="0"/>
              <a:t>2/3/22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91D46-4E01-054A-B6E3-B1C36754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8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722B-BF2A-DD48-BF35-1358E98B7E30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7FD1-2B4E-B240-B0E4-2D4EE3B82876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1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38F3-CF48-F242-AD7F-1912CBBA4821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1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1036-CA0B-B946-A423-DC354115917A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5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6C2F-6EAB-B548-87EE-9FA3693974BC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7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EE74-A9AE-F049-BB6D-45FB71C834B0}" type="datetime1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E2C6-114A-FD43-B59B-584EEA1E0D2C}" type="datetime1">
              <a:rPr lang="en-US" smtClean="0"/>
              <a:t>2/3/22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9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7ACF-9457-9647-B12B-59CE81854A8A}" type="datetime1">
              <a:rPr lang="en-US" smtClean="0"/>
              <a:t>2/3/22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9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A37A4-C99D-D94D-8B39-94E70C8BD54B}" type="datetime1">
              <a:rPr lang="en-US" smtClean="0"/>
              <a:t>2/3/22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0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119E-2867-B748-9EE2-E2E95C616B5D}" type="datetime1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1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B312-4FA3-1147-95E0-A7BD8EAA9ABD}" type="datetime1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2267F7B5-6D56-854E-ACA1-0CF74183EAF9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1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24" r:id="rId3"/>
    <p:sldLayoutId id="2147483723" r:id="rId4"/>
    <p:sldLayoutId id="2147483722" r:id="rId5"/>
    <p:sldLayoutId id="2147483721" r:id="rId6"/>
    <p:sldLayoutId id="2147483720" r:id="rId7"/>
    <p:sldLayoutId id="2147483719" r:id="rId8"/>
    <p:sldLayoutId id="2147483718" r:id="rId9"/>
    <p:sldLayoutId id="2147483717" r:id="rId10"/>
    <p:sldLayoutId id="2147483716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AF9C6E-31D5-480C-AE10-9BA3E4ED1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44FDB21A-B85F-433D-A50E-038A361C6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787" r="-1" b="-1"/>
          <a:stretch/>
        </p:blipFill>
        <p:spPr>
          <a:xfrm>
            <a:off x="20" y="10"/>
            <a:ext cx="9143979" cy="685798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63EBA1-848C-4958-811B-0BEF4A0D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326" y="3367630"/>
            <a:ext cx="3606588" cy="2769498"/>
          </a:xfrm>
          <a:custGeom>
            <a:avLst/>
            <a:gdLst>
              <a:gd name="connsiteX0" fmla="*/ 4456852 w 7096563"/>
              <a:gd name="connsiteY0" fmla="*/ 382 h 2526654"/>
              <a:gd name="connsiteX1" fmla="*/ 5996285 w 7096563"/>
              <a:gd name="connsiteY1" fmla="*/ 12882 h 2526654"/>
              <a:gd name="connsiteX2" fmla="*/ 7029234 w 7096563"/>
              <a:gd name="connsiteY2" fmla="*/ 444804 h 2526654"/>
              <a:gd name="connsiteX3" fmla="*/ 6956662 w 7096563"/>
              <a:gd name="connsiteY3" fmla="*/ 1562396 h 2526654"/>
              <a:gd name="connsiteX4" fmla="*/ 6145668 w 7096563"/>
              <a:gd name="connsiteY4" fmla="*/ 1942015 h 2526654"/>
              <a:gd name="connsiteX5" fmla="*/ 5837370 w 7096563"/>
              <a:gd name="connsiteY5" fmla="*/ 1959647 h 2526654"/>
              <a:gd name="connsiteX6" fmla="*/ 5815841 w 7096563"/>
              <a:gd name="connsiteY6" fmla="*/ 2526654 h 2526654"/>
              <a:gd name="connsiteX7" fmla="*/ 5303195 w 7096563"/>
              <a:gd name="connsiteY7" fmla="*/ 1946413 h 2526654"/>
              <a:gd name="connsiteX8" fmla="*/ 5039055 w 7096563"/>
              <a:gd name="connsiteY8" fmla="*/ 1933347 h 2526654"/>
              <a:gd name="connsiteX9" fmla="*/ 875181 w 7096563"/>
              <a:gd name="connsiteY9" fmla="*/ 1954285 h 2526654"/>
              <a:gd name="connsiteX10" fmla="*/ 149462 w 7096563"/>
              <a:gd name="connsiteY10" fmla="*/ 1489824 h 2526654"/>
              <a:gd name="connsiteX11" fmla="*/ 33346 w 7096563"/>
              <a:gd name="connsiteY11" fmla="*/ 604461 h 2526654"/>
              <a:gd name="connsiteX12" fmla="*/ 761024 w 7096563"/>
              <a:gd name="connsiteY12" fmla="*/ 99968 h 2526654"/>
              <a:gd name="connsiteX13" fmla="*/ 2289456 w 7096563"/>
              <a:gd name="connsiteY13" fmla="*/ 35686 h 2526654"/>
              <a:gd name="connsiteX14" fmla="*/ 2355877 w 7096563"/>
              <a:gd name="connsiteY14" fmla="*/ 33952 h 2526654"/>
              <a:gd name="connsiteX15" fmla="*/ 2355877 w 7096563"/>
              <a:gd name="connsiteY15" fmla="*/ 18770 h 2526654"/>
              <a:gd name="connsiteX16" fmla="*/ 2878392 w 7096563"/>
              <a:gd name="connsiteY16" fmla="*/ 18770 h 2526654"/>
              <a:gd name="connsiteX17" fmla="*/ 2878392 w 7096563"/>
              <a:gd name="connsiteY17" fmla="*/ 20840 h 2526654"/>
              <a:gd name="connsiteX18" fmla="*/ 3326250 w 7096563"/>
              <a:gd name="connsiteY18" fmla="*/ 11889 h 2526654"/>
              <a:gd name="connsiteX19" fmla="*/ 4456852 w 7096563"/>
              <a:gd name="connsiteY19" fmla="*/ 382 h 2526654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2878392 w 7096563"/>
              <a:gd name="connsiteY16" fmla="*/ 20458 h 2526272"/>
              <a:gd name="connsiteX17" fmla="*/ 3326250 w 7096563"/>
              <a:gd name="connsiteY17" fmla="*/ 11507 h 2526272"/>
              <a:gd name="connsiteX18" fmla="*/ 4456852 w 7096563"/>
              <a:gd name="connsiteY18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3326250 w 7096563"/>
              <a:gd name="connsiteY16" fmla="*/ 11507 h 2526272"/>
              <a:gd name="connsiteX17" fmla="*/ 4456852 w 7096563"/>
              <a:gd name="connsiteY17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878392 w 7096563"/>
              <a:gd name="connsiteY14" fmla="*/ 18388 h 2526272"/>
              <a:gd name="connsiteX15" fmla="*/ 3326250 w 7096563"/>
              <a:gd name="connsiteY15" fmla="*/ 11507 h 2526272"/>
              <a:gd name="connsiteX16" fmla="*/ 4456852 w 7096563"/>
              <a:gd name="connsiteY16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3326250 w 7096563"/>
              <a:gd name="connsiteY14" fmla="*/ 11507 h 2526272"/>
              <a:gd name="connsiteX15" fmla="*/ 4456852 w 7096563"/>
              <a:gd name="connsiteY15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4456852 w 7096563"/>
              <a:gd name="connsiteY14" fmla="*/ 0 h 2526272"/>
              <a:gd name="connsiteX0" fmla="*/ 2289456 w 7096563"/>
              <a:gd name="connsiteY0" fmla="*/ 22804 h 2513772"/>
              <a:gd name="connsiteX1" fmla="*/ 5996285 w 7096563"/>
              <a:gd name="connsiteY1" fmla="*/ 0 h 2513772"/>
              <a:gd name="connsiteX2" fmla="*/ 7029234 w 7096563"/>
              <a:gd name="connsiteY2" fmla="*/ 431922 h 2513772"/>
              <a:gd name="connsiteX3" fmla="*/ 6956662 w 7096563"/>
              <a:gd name="connsiteY3" fmla="*/ 1549514 h 2513772"/>
              <a:gd name="connsiteX4" fmla="*/ 6145668 w 7096563"/>
              <a:gd name="connsiteY4" fmla="*/ 1929133 h 2513772"/>
              <a:gd name="connsiteX5" fmla="*/ 5837370 w 7096563"/>
              <a:gd name="connsiteY5" fmla="*/ 1946765 h 2513772"/>
              <a:gd name="connsiteX6" fmla="*/ 5815841 w 7096563"/>
              <a:gd name="connsiteY6" fmla="*/ 2513772 h 2513772"/>
              <a:gd name="connsiteX7" fmla="*/ 5303195 w 7096563"/>
              <a:gd name="connsiteY7" fmla="*/ 1933531 h 2513772"/>
              <a:gd name="connsiteX8" fmla="*/ 5039055 w 7096563"/>
              <a:gd name="connsiteY8" fmla="*/ 1920465 h 2513772"/>
              <a:gd name="connsiteX9" fmla="*/ 875181 w 7096563"/>
              <a:gd name="connsiteY9" fmla="*/ 1941403 h 2513772"/>
              <a:gd name="connsiteX10" fmla="*/ 149462 w 7096563"/>
              <a:gd name="connsiteY10" fmla="*/ 1476942 h 2513772"/>
              <a:gd name="connsiteX11" fmla="*/ 33346 w 7096563"/>
              <a:gd name="connsiteY11" fmla="*/ 591579 h 2513772"/>
              <a:gd name="connsiteX12" fmla="*/ 761024 w 7096563"/>
              <a:gd name="connsiteY12" fmla="*/ 87086 h 2513772"/>
              <a:gd name="connsiteX13" fmla="*/ 2289456 w 7096563"/>
              <a:gd name="connsiteY13" fmla="*/ 22804 h 2513772"/>
              <a:gd name="connsiteX0" fmla="*/ 2289456 w 7096563"/>
              <a:gd name="connsiteY0" fmla="*/ 33636 h 2524604"/>
              <a:gd name="connsiteX1" fmla="*/ 5996285 w 7096563"/>
              <a:gd name="connsiteY1" fmla="*/ 10832 h 2524604"/>
              <a:gd name="connsiteX2" fmla="*/ 7029234 w 7096563"/>
              <a:gd name="connsiteY2" fmla="*/ 442754 h 2524604"/>
              <a:gd name="connsiteX3" fmla="*/ 6956662 w 7096563"/>
              <a:gd name="connsiteY3" fmla="*/ 1560346 h 2524604"/>
              <a:gd name="connsiteX4" fmla="*/ 6145668 w 7096563"/>
              <a:gd name="connsiteY4" fmla="*/ 1939965 h 2524604"/>
              <a:gd name="connsiteX5" fmla="*/ 5837370 w 7096563"/>
              <a:gd name="connsiteY5" fmla="*/ 1957597 h 2524604"/>
              <a:gd name="connsiteX6" fmla="*/ 5815841 w 7096563"/>
              <a:gd name="connsiteY6" fmla="*/ 2524604 h 2524604"/>
              <a:gd name="connsiteX7" fmla="*/ 5303195 w 7096563"/>
              <a:gd name="connsiteY7" fmla="*/ 1944363 h 2524604"/>
              <a:gd name="connsiteX8" fmla="*/ 5039055 w 7096563"/>
              <a:gd name="connsiteY8" fmla="*/ 1931297 h 2524604"/>
              <a:gd name="connsiteX9" fmla="*/ 875181 w 7096563"/>
              <a:gd name="connsiteY9" fmla="*/ 1952235 h 2524604"/>
              <a:gd name="connsiteX10" fmla="*/ 149462 w 7096563"/>
              <a:gd name="connsiteY10" fmla="*/ 1487774 h 2524604"/>
              <a:gd name="connsiteX11" fmla="*/ 33346 w 7096563"/>
              <a:gd name="connsiteY11" fmla="*/ 602411 h 2524604"/>
              <a:gd name="connsiteX12" fmla="*/ 761024 w 7096563"/>
              <a:gd name="connsiteY12" fmla="*/ 97918 h 2524604"/>
              <a:gd name="connsiteX13" fmla="*/ 2289456 w 7096563"/>
              <a:gd name="connsiteY13" fmla="*/ 33636 h 2524604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748423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347315 w 7154422"/>
              <a:gd name="connsiteY0" fmla="*/ 33636 h 2397161"/>
              <a:gd name="connsiteX1" fmla="*/ 6054144 w 7154422"/>
              <a:gd name="connsiteY1" fmla="*/ 10832 h 2397161"/>
              <a:gd name="connsiteX2" fmla="*/ 7087093 w 7154422"/>
              <a:gd name="connsiteY2" fmla="*/ 442754 h 2397161"/>
              <a:gd name="connsiteX3" fmla="*/ 7014521 w 7154422"/>
              <a:gd name="connsiteY3" fmla="*/ 1560346 h 2397161"/>
              <a:gd name="connsiteX4" fmla="*/ 6203527 w 7154422"/>
              <a:gd name="connsiteY4" fmla="*/ 1939965 h 2397161"/>
              <a:gd name="connsiteX5" fmla="*/ 5895229 w 7154422"/>
              <a:gd name="connsiteY5" fmla="*/ 1957597 h 2397161"/>
              <a:gd name="connsiteX6" fmla="*/ 5849495 w 7154422"/>
              <a:gd name="connsiteY6" fmla="*/ 2397161 h 2397161"/>
              <a:gd name="connsiteX7" fmla="*/ 5361054 w 7154422"/>
              <a:gd name="connsiteY7" fmla="*/ 1944363 h 2397161"/>
              <a:gd name="connsiteX8" fmla="*/ 5096914 w 7154422"/>
              <a:gd name="connsiteY8" fmla="*/ 1931297 h 2397161"/>
              <a:gd name="connsiteX9" fmla="*/ 806282 w 7154422"/>
              <a:gd name="connsiteY9" fmla="*/ 1952235 h 2397161"/>
              <a:gd name="connsiteX10" fmla="*/ 80562 w 7154422"/>
              <a:gd name="connsiteY10" fmla="*/ 1494506 h 2397161"/>
              <a:gd name="connsiteX11" fmla="*/ 91205 w 7154422"/>
              <a:gd name="connsiteY11" fmla="*/ 602411 h 2397161"/>
              <a:gd name="connsiteX12" fmla="*/ 818883 w 7154422"/>
              <a:gd name="connsiteY12" fmla="*/ 97918 h 2397161"/>
              <a:gd name="connsiteX13" fmla="*/ 2347315 w 7154422"/>
              <a:gd name="connsiteY13" fmla="*/ 33636 h 2397161"/>
              <a:gd name="connsiteX0" fmla="*/ 2353100 w 7160207"/>
              <a:gd name="connsiteY0" fmla="*/ 33636 h 2397161"/>
              <a:gd name="connsiteX1" fmla="*/ 6059929 w 7160207"/>
              <a:gd name="connsiteY1" fmla="*/ 10832 h 2397161"/>
              <a:gd name="connsiteX2" fmla="*/ 7092878 w 7160207"/>
              <a:gd name="connsiteY2" fmla="*/ 442754 h 2397161"/>
              <a:gd name="connsiteX3" fmla="*/ 7020306 w 7160207"/>
              <a:gd name="connsiteY3" fmla="*/ 1560346 h 2397161"/>
              <a:gd name="connsiteX4" fmla="*/ 6209312 w 7160207"/>
              <a:gd name="connsiteY4" fmla="*/ 1939965 h 2397161"/>
              <a:gd name="connsiteX5" fmla="*/ 5901014 w 7160207"/>
              <a:gd name="connsiteY5" fmla="*/ 1957597 h 2397161"/>
              <a:gd name="connsiteX6" fmla="*/ 5855280 w 7160207"/>
              <a:gd name="connsiteY6" fmla="*/ 2397161 h 2397161"/>
              <a:gd name="connsiteX7" fmla="*/ 5366839 w 7160207"/>
              <a:gd name="connsiteY7" fmla="*/ 1944363 h 2397161"/>
              <a:gd name="connsiteX8" fmla="*/ 5102699 w 7160207"/>
              <a:gd name="connsiteY8" fmla="*/ 1931297 h 2397161"/>
              <a:gd name="connsiteX9" fmla="*/ 812067 w 7160207"/>
              <a:gd name="connsiteY9" fmla="*/ 1952235 h 2397161"/>
              <a:gd name="connsiteX10" fmla="*/ 86347 w 7160207"/>
              <a:gd name="connsiteY10" fmla="*/ 1494506 h 2397161"/>
              <a:gd name="connsiteX11" fmla="*/ 81145 w 7160207"/>
              <a:gd name="connsiteY11" fmla="*/ 568748 h 2397161"/>
              <a:gd name="connsiteX12" fmla="*/ 824668 w 7160207"/>
              <a:gd name="connsiteY12" fmla="*/ 97918 h 2397161"/>
              <a:gd name="connsiteX13" fmla="*/ 2353100 w 7160207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5113076 w 7170584"/>
              <a:gd name="connsiteY8" fmla="*/ 1931297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218769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891248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107856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411013 w 7170584"/>
              <a:gd name="connsiteY0" fmla="*/ 13172 h 2309372"/>
              <a:gd name="connsiteX1" fmla="*/ 6070306 w 7170584"/>
              <a:gd name="connsiteY1" fmla="*/ 17298 h 2309372"/>
              <a:gd name="connsiteX2" fmla="*/ 7103255 w 7170584"/>
              <a:gd name="connsiteY2" fmla="*/ 449220 h 2309372"/>
              <a:gd name="connsiteX3" fmla="*/ 7030683 w 7170584"/>
              <a:gd name="connsiteY3" fmla="*/ 1566812 h 2309372"/>
              <a:gd name="connsiteX4" fmla="*/ 6219689 w 7170584"/>
              <a:gd name="connsiteY4" fmla="*/ 1946431 h 2309372"/>
              <a:gd name="connsiteX5" fmla="*/ 5911391 w 7170584"/>
              <a:gd name="connsiteY5" fmla="*/ 1964063 h 2309372"/>
              <a:gd name="connsiteX6" fmla="*/ 5675521 w 7170584"/>
              <a:gd name="connsiteY6" fmla="*/ 2309372 h 2309372"/>
              <a:gd name="connsiteX7" fmla="*/ 5107856 w 7170584"/>
              <a:gd name="connsiteY7" fmla="*/ 1950829 h 2309372"/>
              <a:gd name="connsiteX8" fmla="*/ 4780334 w 7170584"/>
              <a:gd name="connsiteY8" fmla="*/ 1951229 h 2309372"/>
              <a:gd name="connsiteX9" fmla="*/ 822444 w 7170584"/>
              <a:gd name="connsiteY9" fmla="*/ 1958701 h 2309372"/>
              <a:gd name="connsiteX10" fmla="*/ 96724 w 7170584"/>
              <a:gd name="connsiteY10" fmla="*/ 1500972 h 2309372"/>
              <a:gd name="connsiteX11" fmla="*/ 91522 w 7170584"/>
              <a:gd name="connsiteY11" fmla="*/ 575214 h 2309372"/>
              <a:gd name="connsiteX12" fmla="*/ 835045 w 7170584"/>
              <a:gd name="connsiteY12" fmla="*/ 104384 h 2309372"/>
              <a:gd name="connsiteX13" fmla="*/ 2411013 w 7170584"/>
              <a:gd name="connsiteY13" fmla="*/ 13172 h 2309372"/>
              <a:gd name="connsiteX0" fmla="*/ 2411013 w 7170584"/>
              <a:gd name="connsiteY0" fmla="*/ 28473 h 2324673"/>
              <a:gd name="connsiteX1" fmla="*/ 6070306 w 7170584"/>
              <a:gd name="connsiteY1" fmla="*/ 32599 h 2324673"/>
              <a:gd name="connsiteX2" fmla="*/ 7103255 w 7170584"/>
              <a:gd name="connsiteY2" fmla="*/ 464521 h 2324673"/>
              <a:gd name="connsiteX3" fmla="*/ 7030683 w 7170584"/>
              <a:gd name="connsiteY3" fmla="*/ 1582113 h 2324673"/>
              <a:gd name="connsiteX4" fmla="*/ 6219689 w 7170584"/>
              <a:gd name="connsiteY4" fmla="*/ 1961732 h 2324673"/>
              <a:gd name="connsiteX5" fmla="*/ 5911391 w 7170584"/>
              <a:gd name="connsiteY5" fmla="*/ 1979364 h 2324673"/>
              <a:gd name="connsiteX6" fmla="*/ 5675521 w 7170584"/>
              <a:gd name="connsiteY6" fmla="*/ 2324673 h 2324673"/>
              <a:gd name="connsiteX7" fmla="*/ 5107856 w 7170584"/>
              <a:gd name="connsiteY7" fmla="*/ 1966130 h 2324673"/>
              <a:gd name="connsiteX8" fmla="*/ 4780334 w 7170584"/>
              <a:gd name="connsiteY8" fmla="*/ 1966530 h 2324673"/>
              <a:gd name="connsiteX9" fmla="*/ 822444 w 7170584"/>
              <a:gd name="connsiteY9" fmla="*/ 1974002 h 2324673"/>
              <a:gd name="connsiteX10" fmla="*/ 96724 w 7170584"/>
              <a:gd name="connsiteY10" fmla="*/ 1516273 h 2324673"/>
              <a:gd name="connsiteX11" fmla="*/ 91522 w 7170584"/>
              <a:gd name="connsiteY11" fmla="*/ 590515 h 2324673"/>
              <a:gd name="connsiteX12" fmla="*/ 835045 w 7170584"/>
              <a:gd name="connsiteY12" fmla="*/ 119685 h 2324673"/>
              <a:gd name="connsiteX13" fmla="*/ 2411013 w 7170584"/>
              <a:gd name="connsiteY13" fmla="*/ 28473 h 2324673"/>
              <a:gd name="connsiteX0" fmla="*/ 2386918 w 7146489"/>
              <a:gd name="connsiteY0" fmla="*/ 28473 h 2324673"/>
              <a:gd name="connsiteX1" fmla="*/ 6046211 w 7146489"/>
              <a:gd name="connsiteY1" fmla="*/ 32599 h 2324673"/>
              <a:gd name="connsiteX2" fmla="*/ 7079160 w 7146489"/>
              <a:gd name="connsiteY2" fmla="*/ 464521 h 2324673"/>
              <a:gd name="connsiteX3" fmla="*/ 7006588 w 7146489"/>
              <a:gd name="connsiteY3" fmla="*/ 1582113 h 2324673"/>
              <a:gd name="connsiteX4" fmla="*/ 6195594 w 7146489"/>
              <a:gd name="connsiteY4" fmla="*/ 1961732 h 2324673"/>
              <a:gd name="connsiteX5" fmla="*/ 5887296 w 7146489"/>
              <a:gd name="connsiteY5" fmla="*/ 1979364 h 2324673"/>
              <a:gd name="connsiteX6" fmla="*/ 5651426 w 7146489"/>
              <a:gd name="connsiteY6" fmla="*/ 2324673 h 2324673"/>
              <a:gd name="connsiteX7" fmla="*/ 5083761 w 7146489"/>
              <a:gd name="connsiteY7" fmla="*/ 1966130 h 2324673"/>
              <a:gd name="connsiteX8" fmla="*/ 4756239 w 7146489"/>
              <a:gd name="connsiteY8" fmla="*/ 1966530 h 2324673"/>
              <a:gd name="connsiteX9" fmla="*/ 798349 w 7146489"/>
              <a:gd name="connsiteY9" fmla="*/ 1974002 h 2324673"/>
              <a:gd name="connsiteX10" fmla="*/ 72629 w 7146489"/>
              <a:gd name="connsiteY10" fmla="*/ 1516273 h 2324673"/>
              <a:gd name="connsiteX11" fmla="*/ 67427 w 7146489"/>
              <a:gd name="connsiteY11" fmla="*/ 590515 h 2324673"/>
              <a:gd name="connsiteX12" fmla="*/ 810950 w 7146489"/>
              <a:gd name="connsiteY12" fmla="*/ 119685 h 2324673"/>
              <a:gd name="connsiteX13" fmla="*/ 2386918 w 7146489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61345 w 7162874"/>
              <a:gd name="connsiteY4" fmla="*/ 1958949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15791 w 7175362"/>
              <a:gd name="connsiteY0" fmla="*/ 28473 h 2324673"/>
              <a:gd name="connsiteX1" fmla="*/ 6075084 w 7175362"/>
              <a:gd name="connsiteY1" fmla="*/ 32599 h 2324673"/>
              <a:gd name="connsiteX2" fmla="*/ 7108033 w 7175362"/>
              <a:gd name="connsiteY2" fmla="*/ 464521 h 2324673"/>
              <a:gd name="connsiteX3" fmla="*/ 7035461 w 7175362"/>
              <a:gd name="connsiteY3" fmla="*/ 1582113 h 2324673"/>
              <a:gd name="connsiteX4" fmla="*/ 6273833 w 7175362"/>
              <a:gd name="connsiteY4" fmla="*/ 1958949 h 2324673"/>
              <a:gd name="connsiteX5" fmla="*/ 5916169 w 7175362"/>
              <a:gd name="connsiteY5" fmla="*/ 1979364 h 2324673"/>
              <a:gd name="connsiteX6" fmla="*/ 5680299 w 7175362"/>
              <a:gd name="connsiteY6" fmla="*/ 2324673 h 2324673"/>
              <a:gd name="connsiteX7" fmla="*/ 5112634 w 7175362"/>
              <a:gd name="connsiteY7" fmla="*/ 1966130 h 2324673"/>
              <a:gd name="connsiteX8" fmla="*/ 4785112 w 7175362"/>
              <a:gd name="connsiteY8" fmla="*/ 1966530 h 2324673"/>
              <a:gd name="connsiteX9" fmla="*/ 827222 w 7175362"/>
              <a:gd name="connsiteY9" fmla="*/ 1974002 h 2324673"/>
              <a:gd name="connsiteX10" fmla="*/ 49621 w 7175362"/>
              <a:gd name="connsiteY10" fmla="*/ 1465977 h 2324673"/>
              <a:gd name="connsiteX11" fmla="*/ 96300 w 7175362"/>
              <a:gd name="connsiteY11" fmla="*/ 590515 h 2324673"/>
              <a:gd name="connsiteX12" fmla="*/ 839823 w 7175362"/>
              <a:gd name="connsiteY12" fmla="*/ 119685 h 2324673"/>
              <a:gd name="connsiteX13" fmla="*/ 2415791 w 7175362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41119 w 7189259"/>
              <a:gd name="connsiteY9" fmla="*/ 1974002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37790 w 7197361"/>
              <a:gd name="connsiteY0" fmla="*/ 28473 h 2324673"/>
              <a:gd name="connsiteX1" fmla="*/ 6097083 w 7197361"/>
              <a:gd name="connsiteY1" fmla="*/ 32599 h 2324673"/>
              <a:gd name="connsiteX2" fmla="*/ 7130032 w 7197361"/>
              <a:gd name="connsiteY2" fmla="*/ 464521 h 2324673"/>
              <a:gd name="connsiteX3" fmla="*/ 7057460 w 7197361"/>
              <a:gd name="connsiteY3" fmla="*/ 1582113 h 2324673"/>
              <a:gd name="connsiteX4" fmla="*/ 6295832 w 7197361"/>
              <a:gd name="connsiteY4" fmla="*/ 1958949 h 2324673"/>
              <a:gd name="connsiteX5" fmla="*/ 5938168 w 7197361"/>
              <a:gd name="connsiteY5" fmla="*/ 1979364 h 2324673"/>
              <a:gd name="connsiteX6" fmla="*/ 5702298 w 7197361"/>
              <a:gd name="connsiteY6" fmla="*/ 2324673 h 2324673"/>
              <a:gd name="connsiteX7" fmla="*/ 5167717 w 7197361"/>
              <a:gd name="connsiteY7" fmla="*/ 1991006 h 2324673"/>
              <a:gd name="connsiteX8" fmla="*/ 4796084 w 7197361"/>
              <a:gd name="connsiteY8" fmla="*/ 1971505 h 2324673"/>
              <a:gd name="connsiteX9" fmla="*/ 829030 w 7197361"/>
              <a:gd name="connsiteY9" fmla="*/ 1937567 h 2324673"/>
              <a:gd name="connsiteX10" fmla="*/ 40400 w 7197361"/>
              <a:gd name="connsiteY10" fmla="*/ 1382316 h 2324673"/>
              <a:gd name="connsiteX11" fmla="*/ 118299 w 7197361"/>
              <a:gd name="connsiteY11" fmla="*/ 590515 h 2324673"/>
              <a:gd name="connsiteX12" fmla="*/ 861822 w 7197361"/>
              <a:gd name="connsiteY12" fmla="*/ 119685 h 2324673"/>
              <a:gd name="connsiteX13" fmla="*/ 2437790 w 7197361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40061 w 7197363"/>
              <a:gd name="connsiteY9" fmla="*/ 192761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220557"/>
              <a:gd name="connsiteY0" fmla="*/ 28473 h 2324673"/>
              <a:gd name="connsiteX1" fmla="*/ 6097085 w 7220557"/>
              <a:gd name="connsiteY1" fmla="*/ 32599 h 2324673"/>
              <a:gd name="connsiteX2" fmla="*/ 7130034 w 7220557"/>
              <a:gd name="connsiteY2" fmla="*/ 464521 h 2324673"/>
              <a:gd name="connsiteX3" fmla="*/ 7101574 w 7220557"/>
              <a:gd name="connsiteY3" fmla="*/ 1567187 h 2324673"/>
              <a:gd name="connsiteX4" fmla="*/ 6295834 w 7220557"/>
              <a:gd name="connsiteY4" fmla="*/ 1958949 h 2324673"/>
              <a:gd name="connsiteX5" fmla="*/ 5938170 w 7220557"/>
              <a:gd name="connsiteY5" fmla="*/ 1979364 h 2324673"/>
              <a:gd name="connsiteX6" fmla="*/ 5702300 w 7220557"/>
              <a:gd name="connsiteY6" fmla="*/ 2324673 h 2324673"/>
              <a:gd name="connsiteX7" fmla="*/ 5167719 w 7220557"/>
              <a:gd name="connsiteY7" fmla="*/ 1991006 h 2324673"/>
              <a:gd name="connsiteX8" fmla="*/ 4796086 w 7220557"/>
              <a:gd name="connsiteY8" fmla="*/ 1971505 h 2324673"/>
              <a:gd name="connsiteX9" fmla="*/ 840061 w 7220557"/>
              <a:gd name="connsiteY9" fmla="*/ 1927617 h 2324673"/>
              <a:gd name="connsiteX10" fmla="*/ 40402 w 7220557"/>
              <a:gd name="connsiteY10" fmla="*/ 1382316 h 2324673"/>
              <a:gd name="connsiteX11" fmla="*/ 118301 w 7220557"/>
              <a:gd name="connsiteY11" fmla="*/ 590515 h 2324673"/>
              <a:gd name="connsiteX12" fmla="*/ 861824 w 7220557"/>
              <a:gd name="connsiteY12" fmla="*/ 119685 h 2324673"/>
              <a:gd name="connsiteX13" fmla="*/ 2437792 w 7220557"/>
              <a:gd name="connsiteY13" fmla="*/ 28473 h 2324673"/>
              <a:gd name="connsiteX0" fmla="*/ 2437792 w 7220557"/>
              <a:gd name="connsiteY0" fmla="*/ 28473 h 2314723"/>
              <a:gd name="connsiteX1" fmla="*/ 6097085 w 7220557"/>
              <a:gd name="connsiteY1" fmla="*/ 32599 h 2314723"/>
              <a:gd name="connsiteX2" fmla="*/ 7130034 w 7220557"/>
              <a:gd name="connsiteY2" fmla="*/ 464521 h 2314723"/>
              <a:gd name="connsiteX3" fmla="*/ 7101574 w 7220557"/>
              <a:gd name="connsiteY3" fmla="*/ 1567187 h 2314723"/>
              <a:gd name="connsiteX4" fmla="*/ 6295834 w 7220557"/>
              <a:gd name="connsiteY4" fmla="*/ 1958949 h 2314723"/>
              <a:gd name="connsiteX5" fmla="*/ 5938170 w 7220557"/>
              <a:gd name="connsiteY5" fmla="*/ 1979364 h 2314723"/>
              <a:gd name="connsiteX6" fmla="*/ 5669215 w 7220557"/>
              <a:gd name="connsiteY6" fmla="*/ 2314723 h 2314723"/>
              <a:gd name="connsiteX7" fmla="*/ 5167719 w 7220557"/>
              <a:gd name="connsiteY7" fmla="*/ 1991006 h 2314723"/>
              <a:gd name="connsiteX8" fmla="*/ 4796086 w 7220557"/>
              <a:gd name="connsiteY8" fmla="*/ 1971505 h 2314723"/>
              <a:gd name="connsiteX9" fmla="*/ 840061 w 7220557"/>
              <a:gd name="connsiteY9" fmla="*/ 1927617 h 2314723"/>
              <a:gd name="connsiteX10" fmla="*/ 40402 w 7220557"/>
              <a:gd name="connsiteY10" fmla="*/ 1382316 h 2314723"/>
              <a:gd name="connsiteX11" fmla="*/ 118301 w 7220557"/>
              <a:gd name="connsiteY11" fmla="*/ 590515 h 2314723"/>
              <a:gd name="connsiteX12" fmla="*/ 861824 w 7220557"/>
              <a:gd name="connsiteY12" fmla="*/ 119685 h 2314723"/>
              <a:gd name="connsiteX13" fmla="*/ 2437792 w 7220557"/>
              <a:gd name="connsiteY13" fmla="*/ 28473 h 231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0557" h="2314723">
                <a:moveTo>
                  <a:pt x="2437792" y="28473"/>
                </a:moveTo>
                <a:cubicBezTo>
                  <a:pt x="3720936" y="-19524"/>
                  <a:pt x="4770035" y="1011"/>
                  <a:pt x="6097085" y="32599"/>
                </a:cubicBezTo>
                <a:cubicBezTo>
                  <a:pt x="6241375" y="32599"/>
                  <a:pt x="6941349" y="44458"/>
                  <a:pt x="7130034" y="464521"/>
                </a:cubicBezTo>
                <a:cubicBezTo>
                  <a:pt x="7207443" y="822538"/>
                  <a:pt x="7299936" y="1107572"/>
                  <a:pt x="7101574" y="1567187"/>
                </a:cubicBezTo>
                <a:cubicBezTo>
                  <a:pt x="7012674" y="1820442"/>
                  <a:pt x="6826441" y="1941454"/>
                  <a:pt x="6295834" y="1958949"/>
                </a:cubicBezTo>
                <a:cubicBezTo>
                  <a:pt x="6201573" y="1967661"/>
                  <a:pt x="6028835" y="1978328"/>
                  <a:pt x="5938170" y="1979364"/>
                </a:cubicBezTo>
                <a:cubicBezTo>
                  <a:pt x="5846464" y="2148329"/>
                  <a:pt x="5703170" y="2299450"/>
                  <a:pt x="5669215" y="2314723"/>
                </a:cubicBezTo>
                <a:cubicBezTo>
                  <a:pt x="5397092" y="2101809"/>
                  <a:pt x="5307818" y="2068828"/>
                  <a:pt x="5167719" y="1991006"/>
                </a:cubicBezTo>
                <a:lnTo>
                  <a:pt x="4796086" y="1971505"/>
                </a:lnTo>
                <a:cubicBezTo>
                  <a:pt x="3970001" y="2004968"/>
                  <a:pt x="1743341" y="1983706"/>
                  <a:pt x="840061" y="1927617"/>
                </a:cubicBezTo>
                <a:cubicBezTo>
                  <a:pt x="393004" y="1877867"/>
                  <a:pt x="110456" y="1617395"/>
                  <a:pt x="40402" y="1382316"/>
                </a:cubicBezTo>
                <a:cubicBezTo>
                  <a:pt x="-46199" y="1071836"/>
                  <a:pt x="18879" y="1018771"/>
                  <a:pt x="118301" y="590515"/>
                </a:cubicBezTo>
                <a:cubicBezTo>
                  <a:pt x="161844" y="286569"/>
                  <a:pt x="632474" y="128192"/>
                  <a:pt x="861824" y="119685"/>
                </a:cubicBezTo>
                <a:cubicBezTo>
                  <a:pt x="1206200" y="97914"/>
                  <a:pt x="1792517" y="47314"/>
                  <a:pt x="2437792" y="2847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25BCA-18AB-5C4B-896C-DEC22B0DC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30217"/>
            <a:ext cx="3738072" cy="2025275"/>
          </a:xfrm>
        </p:spPr>
        <p:txBody>
          <a:bodyPr anchor="b">
            <a:noAutofit/>
          </a:bodyPr>
          <a:lstStyle/>
          <a:p>
            <a:r>
              <a:rPr lang="en-US" sz="3600" dirty="0"/>
              <a:t>Diagnosis of Prostate Cancer: Malignant &amp; Aggressive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AC885-90B7-D648-B35A-F24665D5E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498" y="4434283"/>
            <a:ext cx="3177111" cy="684744"/>
          </a:xfrm>
        </p:spPr>
        <p:txBody>
          <a:bodyPr anchor="t">
            <a:normAutofit fontScale="55000" lnSpcReduction="20000"/>
          </a:bodyPr>
          <a:lstStyle/>
          <a:p>
            <a:pPr algn="ctr"/>
            <a:r>
              <a:rPr lang="en-US" dirty="0"/>
              <a:t>David Michael Boje</a:t>
            </a:r>
          </a:p>
          <a:p>
            <a:pPr algn="ctr"/>
            <a:r>
              <a:rPr lang="en-US" dirty="0"/>
              <a:t>Feb 2 2022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CEFF6F4-C041-4E7F-9C99-93B222CB8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03761" y="3391906"/>
            <a:ext cx="3606588" cy="2769498"/>
          </a:xfrm>
          <a:custGeom>
            <a:avLst/>
            <a:gdLst>
              <a:gd name="connsiteX0" fmla="*/ 4456852 w 7096563"/>
              <a:gd name="connsiteY0" fmla="*/ 382 h 2526654"/>
              <a:gd name="connsiteX1" fmla="*/ 5996285 w 7096563"/>
              <a:gd name="connsiteY1" fmla="*/ 12882 h 2526654"/>
              <a:gd name="connsiteX2" fmla="*/ 7029234 w 7096563"/>
              <a:gd name="connsiteY2" fmla="*/ 444804 h 2526654"/>
              <a:gd name="connsiteX3" fmla="*/ 6956662 w 7096563"/>
              <a:gd name="connsiteY3" fmla="*/ 1562396 h 2526654"/>
              <a:gd name="connsiteX4" fmla="*/ 6145668 w 7096563"/>
              <a:gd name="connsiteY4" fmla="*/ 1942015 h 2526654"/>
              <a:gd name="connsiteX5" fmla="*/ 5837370 w 7096563"/>
              <a:gd name="connsiteY5" fmla="*/ 1959647 h 2526654"/>
              <a:gd name="connsiteX6" fmla="*/ 5815841 w 7096563"/>
              <a:gd name="connsiteY6" fmla="*/ 2526654 h 2526654"/>
              <a:gd name="connsiteX7" fmla="*/ 5303195 w 7096563"/>
              <a:gd name="connsiteY7" fmla="*/ 1946413 h 2526654"/>
              <a:gd name="connsiteX8" fmla="*/ 5039055 w 7096563"/>
              <a:gd name="connsiteY8" fmla="*/ 1933347 h 2526654"/>
              <a:gd name="connsiteX9" fmla="*/ 875181 w 7096563"/>
              <a:gd name="connsiteY9" fmla="*/ 1954285 h 2526654"/>
              <a:gd name="connsiteX10" fmla="*/ 149462 w 7096563"/>
              <a:gd name="connsiteY10" fmla="*/ 1489824 h 2526654"/>
              <a:gd name="connsiteX11" fmla="*/ 33346 w 7096563"/>
              <a:gd name="connsiteY11" fmla="*/ 604461 h 2526654"/>
              <a:gd name="connsiteX12" fmla="*/ 761024 w 7096563"/>
              <a:gd name="connsiteY12" fmla="*/ 99968 h 2526654"/>
              <a:gd name="connsiteX13" fmla="*/ 2289456 w 7096563"/>
              <a:gd name="connsiteY13" fmla="*/ 35686 h 2526654"/>
              <a:gd name="connsiteX14" fmla="*/ 2355877 w 7096563"/>
              <a:gd name="connsiteY14" fmla="*/ 33952 h 2526654"/>
              <a:gd name="connsiteX15" fmla="*/ 2355877 w 7096563"/>
              <a:gd name="connsiteY15" fmla="*/ 18770 h 2526654"/>
              <a:gd name="connsiteX16" fmla="*/ 2878392 w 7096563"/>
              <a:gd name="connsiteY16" fmla="*/ 18770 h 2526654"/>
              <a:gd name="connsiteX17" fmla="*/ 2878392 w 7096563"/>
              <a:gd name="connsiteY17" fmla="*/ 20840 h 2526654"/>
              <a:gd name="connsiteX18" fmla="*/ 3326250 w 7096563"/>
              <a:gd name="connsiteY18" fmla="*/ 11889 h 2526654"/>
              <a:gd name="connsiteX19" fmla="*/ 4456852 w 7096563"/>
              <a:gd name="connsiteY19" fmla="*/ 382 h 2526654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2878392 w 7096563"/>
              <a:gd name="connsiteY16" fmla="*/ 20458 h 2526272"/>
              <a:gd name="connsiteX17" fmla="*/ 3326250 w 7096563"/>
              <a:gd name="connsiteY17" fmla="*/ 11507 h 2526272"/>
              <a:gd name="connsiteX18" fmla="*/ 4456852 w 7096563"/>
              <a:gd name="connsiteY18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3326250 w 7096563"/>
              <a:gd name="connsiteY16" fmla="*/ 11507 h 2526272"/>
              <a:gd name="connsiteX17" fmla="*/ 4456852 w 7096563"/>
              <a:gd name="connsiteY17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878392 w 7096563"/>
              <a:gd name="connsiteY14" fmla="*/ 18388 h 2526272"/>
              <a:gd name="connsiteX15" fmla="*/ 3326250 w 7096563"/>
              <a:gd name="connsiteY15" fmla="*/ 11507 h 2526272"/>
              <a:gd name="connsiteX16" fmla="*/ 4456852 w 7096563"/>
              <a:gd name="connsiteY16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3326250 w 7096563"/>
              <a:gd name="connsiteY14" fmla="*/ 11507 h 2526272"/>
              <a:gd name="connsiteX15" fmla="*/ 4456852 w 7096563"/>
              <a:gd name="connsiteY15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4456852 w 7096563"/>
              <a:gd name="connsiteY14" fmla="*/ 0 h 2526272"/>
              <a:gd name="connsiteX0" fmla="*/ 2289456 w 7096563"/>
              <a:gd name="connsiteY0" fmla="*/ 22804 h 2513772"/>
              <a:gd name="connsiteX1" fmla="*/ 5996285 w 7096563"/>
              <a:gd name="connsiteY1" fmla="*/ 0 h 2513772"/>
              <a:gd name="connsiteX2" fmla="*/ 7029234 w 7096563"/>
              <a:gd name="connsiteY2" fmla="*/ 431922 h 2513772"/>
              <a:gd name="connsiteX3" fmla="*/ 6956662 w 7096563"/>
              <a:gd name="connsiteY3" fmla="*/ 1549514 h 2513772"/>
              <a:gd name="connsiteX4" fmla="*/ 6145668 w 7096563"/>
              <a:gd name="connsiteY4" fmla="*/ 1929133 h 2513772"/>
              <a:gd name="connsiteX5" fmla="*/ 5837370 w 7096563"/>
              <a:gd name="connsiteY5" fmla="*/ 1946765 h 2513772"/>
              <a:gd name="connsiteX6" fmla="*/ 5815841 w 7096563"/>
              <a:gd name="connsiteY6" fmla="*/ 2513772 h 2513772"/>
              <a:gd name="connsiteX7" fmla="*/ 5303195 w 7096563"/>
              <a:gd name="connsiteY7" fmla="*/ 1933531 h 2513772"/>
              <a:gd name="connsiteX8" fmla="*/ 5039055 w 7096563"/>
              <a:gd name="connsiteY8" fmla="*/ 1920465 h 2513772"/>
              <a:gd name="connsiteX9" fmla="*/ 875181 w 7096563"/>
              <a:gd name="connsiteY9" fmla="*/ 1941403 h 2513772"/>
              <a:gd name="connsiteX10" fmla="*/ 149462 w 7096563"/>
              <a:gd name="connsiteY10" fmla="*/ 1476942 h 2513772"/>
              <a:gd name="connsiteX11" fmla="*/ 33346 w 7096563"/>
              <a:gd name="connsiteY11" fmla="*/ 591579 h 2513772"/>
              <a:gd name="connsiteX12" fmla="*/ 761024 w 7096563"/>
              <a:gd name="connsiteY12" fmla="*/ 87086 h 2513772"/>
              <a:gd name="connsiteX13" fmla="*/ 2289456 w 7096563"/>
              <a:gd name="connsiteY13" fmla="*/ 22804 h 2513772"/>
              <a:gd name="connsiteX0" fmla="*/ 2289456 w 7096563"/>
              <a:gd name="connsiteY0" fmla="*/ 33636 h 2524604"/>
              <a:gd name="connsiteX1" fmla="*/ 5996285 w 7096563"/>
              <a:gd name="connsiteY1" fmla="*/ 10832 h 2524604"/>
              <a:gd name="connsiteX2" fmla="*/ 7029234 w 7096563"/>
              <a:gd name="connsiteY2" fmla="*/ 442754 h 2524604"/>
              <a:gd name="connsiteX3" fmla="*/ 6956662 w 7096563"/>
              <a:gd name="connsiteY3" fmla="*/ 1560346 h 2524604"/>
              <a:gd name="connsiteX4" fmla="*/ 6145668 w 7096563"/>
              <a:gd name="connsiteY4" fmla="*/ 1939965 h 2524604"/>
              <a:gd name="connsiteX5" fmla="*/ 5837370 w 7096563"/>
              <a:gd name="connsiteY5" fmla="*/ 1957597 h 2524604"/>
              <a:gd name="connsiteX6" fmla="*/ 5815841 w 7096563"/>
              <a:gd name="connsiteY6" fmla="*/ 2524604 h 2524604"/>
              <a:gd name="connsiteX7" fmla="*/ 5303195 w 7096563"/>
              <a:gd name="connsiteY7" fmla="*/ 1944363 h 2524604"/>
              <a:gd name="connsiteX8" fmla="*/ 5039055 w 7096563"/>
              <a:gd name="connsiteY8" fmla="*/ 1931297 h 2524604"/>
              <a:gd name="connsiteX9" fmla="*/ 875181 w 7096563"/>
              <a:gd name="connsiteY9" fmla="*/ 1952235 h 2524604"/>
              <a:gd name="connsiteX10" fmla="*/ 149462 w 7096563"/>
              <a:gd name="connsiteY10" fmla="*/ 1487774 h 2524604"/>
              <a:gd name="connsiteX11" fmla="*/ 33346 w 7096563"/>
              <a:gd name="connsiteY11" fmla="*/ 602411 h 2524604"/>
              <a:gd name="connsiteX12" fmla="*/ 761024 w 7096563"/>
              <a:gd name="connsiteY12" fmla="*/ 97918 h 2524604"/>
              <a:gd name="connsiteX13" fmla="*/ 2289456 w 7096563"/>
              <a:gd name="connsiteY13" fmla="*/ 33636 h 2524604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748423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347315 w 7154422"/>
              <a:gd name="connsiteY0" fmla="*/ 33636 h 2397161"/>
              <a:gd name="connsiteX1" fmla="*/ 6054144 w 7154422"/>
              <a:gd name="connsiteY1" fmla="*/ 10832 h 2397161"/>
              <a:gd name="connsiteX2" fmla="*/ 7087093 w 7154422"/>
              <a:gd name="connsiteY2" fmla="*/ 442754 h 2397161"/>
              <a:gd name="connsiteX3" fmla="*/ 7014521 w 7154422"/>
              <a:gd name="connsiteY3" fmla="*/ 1560346 h 2397161"/>
              <a:gd name="connsiteX4" fmla="*/ 6203527 w 7154422"/>
              <a:gd name="connsiteY4" fmla="*/ 1939965 h 2397161"/>
              <a:gd name="connsiteX5" fmla="*/ 5895229 w 7154422"/>
              <a:gd name="connsiteY5" fmla="*/ 1957597 h 2397161"/>
              <a:gd name="connsiteX6" fmla="*/ 5849495 w 7154422"/>
              <a:gd name="connsiteY6" fmla="*/ 2397161 h 2397161"/>
              <a:gd name="connsiteX7" fmla="*/ 5361054 w 7154422"/>
              <a:gd name="connsiteY7" fmla="*/ 1944363 h 2397161"/>
              <a:gd name="connsiteX8" fmla="*/ 5096914 w 7154422"/>
              <a:gd name="connsiteY8" fmla="*/ 1931297 h 2397161"/>
              <a:gd name="connsiteX9" fmla="*/ 806282 w 7154422"/>
              <a:gd name="connsiteY9" fmla="*/ 1952235 h 2397161"/>
              <a:gd name="connsiteX10" fmla="*/ 80562 w 7154422"/>
              <a:gd name="connsiteY10" fmla="*/ 1494506 h 2397161"/>
              <a:gd name="connsiteX11" fmla="*/ 91205 w 7154422"/>
              <a:gd name="connsiteY11" fmla="*/ 602411 h 2397161"/>
              <a:gd name="connsiteX12" fmla="*/ 818883 w 7154422"/>
              <a:gd name="connsiteY12" fmla="*/ 97918 h 2397161"/>
              <a:gd name="connsiteX13" fmla="*/ 2347315 w 7154422"/>
              <a:gd name="connsiteY13" fmla="*/ 33636 h 2397161"/>
              <a:gd name="connsiteX0" fmla="*/ 2353100 w 7160207"/>
              <a:gd name="connsiteY0" fmla="*/ 33636 h 2397161"/>
              <a:gd name="connsiteX1" fmla="*/ 6059929 w 7160207"/>
              <a:gd name="connsiteY1" fmla="*/ 10832 h 2397161"/>
              <a:gd name="connsiteX2" fmla="*/ 7092878 w 7160207"/>
              <a:gd name="connsiteY2" fmla="*/ 442754 h 2397161"/>
              <a:gd name="connsiteX3" fmla="*/ 7020306 w 7160207"/>
              <a:gd name="connsiteY3" fmla="*/ 1560346 h 2397161"/>
              <a:gd name="connsiteX4" fmla="*/ 6209312 w 7160207"/>
              <a:gd name="connsiteY4" fmla="*/ 1939965 h 2397161"/>
              <a:gd name="connsiteX5" fmla="*/ 5901014 w 7160207"/>
              <a:gd name="connsiteY5" fmla="*/ 1957597 h 2397161"/>
              <a:gd name="connsiteX6" fmla="*/ 5855280 w 7160207"/>
              <a:gd name="connsiteY6" fmla="*/ 2397161 h 2397161"/>
              <a:gd name="connsiteX7" fmla="*/ 5366839 w 7160207"/>
              <a:gd name="connsiteY7" fmla="*/ 1944363 h 2397161"/>
              <a:gd name="connsiteX8" fmla="*/ 5102699 w 7160207"/>
              <a:gd name="connsiteY8" fmla="*/ 1931297 h 2397161"/>
              <a:gd name="connsiteX9" fmla="*/ 812067 w 7160207"/>
              <a:gd name="connsiteY9" fmla="*/ 1952235 h 2397161"/>
              <a:gd name="connsiteX10" fmla="*/ 86347 w 7160207"/>
              <a:gd name="connsiteY10" fmla="*/ 1494506 h 2397161"/>
              <a:gd name="connsiteX11" fmla="*/ 81145 w 7160207"/>
              <a:gd name="connsiteY11" fmla="*/ 568748 h 2397161"/>
              <a:gd name="connsiteX12" fmla="*/ 824668 w 7160207"/>
              <a:gd name="connsiteY12" fmla="*/ 97918 h 2397161"/>
              <a:gd name="connsiteX13" fmla="*/ 2353100 w 7160207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5113076 w 7170584"/>
              <a:gd name="connsiteY8" fmla="*/ 1931297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377216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97161"/>
              <a:gd name="connsiteX1" fmla="*/ 6070306 w 7170584"/>
              <a:gd name="connsiteY1" fmla="*/ 10832 h 2397161"/>
              <a:gd name="connsiteX2" fmla="*/ 7103255 w 7170584"/>
              <a:gd name="connsiteY2" fmla="*/ 442754 h 2397161"/>
              <a:gd name="connsiteX3" fmla="*/ 7030683 w 7170584"/>
              <a:gd name="connsiteY3" fmla="*/ 1560346 h 2397161"/>
              <a:gd name="connsiteX4" fmla="*/ 6219689 w 7170584"/>
              <a:gd name="connsiteY4" fmla="*/ 1939965 h 2397161"/>
              <a:gd name="connsiteX5" fmla="*/ 5911391 w 7170584"/>
              <a:gd name="connsiteY5" fmla="*/ 1957597 h 2397161"/>
              <a:gd name="connsiteX6" fmla="*/ 5865657 w 7170584"/>
              <a:gd name="connsiteY6" fmla="*/ 2397161 h 2397161"/>
              <a:gd name="connsiteX7" fmla="*/ 5218769 w 7170584"/>
              <a:gd name="connsiteY7" fmla="*/ 1944363 h 2397161"/>
              <a:gd name="connsiteX8" fmla="*/ 4891248 w 7170584"/>
              <a:gd name="connsiteY8" fmla="*/ 1944763 h 2397161"/>
              <a:gd name="connsiteX9" fmla="*/ 822444 w 7170584"/>
              <a:gd name="connsiteY9" fmla="*/ 1952235 h 2397161"/>
              <a:gd name="connsiteX10" fmla="*/ 96724 w 7170584"/>
              <a:gd name="connsiteY10" fmla="*/ 1494506 h 2397161"/>
              <a:gd name="connsiteX11" fmla="*/ 91522 w 7170584"/>
              <a:gd name="connsiteY11" fmla="*/ 568748 h 2397161"/>
              <a:gd name="connsiteX12" fmla="*/ 835045 w 7170584"/>
              <a:gd name="connsiteY12" fmla="*/ 97918 h 2397161"/>
              <a:gd name="connsiteX13" fmla="*/ 2363477 w 7170584"/>
              <a:gd name="connsiteY13" fmla="*/ 33636 h 239716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70231"/>
              <a:gd name="connsiteX1" fmla="*/ 6070306 w 7170584"/>
              <a:gd name="connsiteY1" fmla="*/ 10832 h 2370231"/>
              <a:gd name="connsiteX2" fmla="*/ 7103255 w 7170584"/>
              <a:gd name="connsiteY2" fmla="*/ 442754 h 2370231"/>
              <a:gd name="connsiteX3" fmla="*/ 7030683 w 7170584"/>
              <a:gd name="connsiteY3" fmla="*/ 1560346 h 2370231"/>
              <a:gd name="connsiteX4" fmla="*/ 6219689 w 7170584"/>
              <a:gd name="connsiteY4" fmla="*/ 1939965 h 2370231"/>
              <a:gd name="connsiteX5" fmla="*/ 5911391 w 7170584"/>
              <a:gd name="connsiteY5" fmla="*/ 1957597 h 2370231"/>
              <a:gd name="connsiteX6" fmla="*/ 5675521 w 7170584"/>
              <a:gd name="connsiteY6" fmla="*/ 2370231 h 2370231"/>
              <a:gd name="connsiteX7" fmla="*/ 5218769 w 7170584"/>
              <a:gd name="connsiteY7" fmla="*/ 1944363 h 2370231"/>
              <a:gd name="connsiteX8" fmla="*/ 4891248 w 7170584"/>
              <a:gd name="connsiteY8" fmla="*/ 1944763 h 2370231"/>
              <a:gd name="connsiteX9" fmla="*/ 822444 w 7170584"/>
              <a:gd name="connsiteY9" fmla="*/ 1952235 h 2370231"/>
              <a:gd name="connsiteX10" fmla="*/ 96724 w 7170584"/>
              <a:gd name="connsiteY10" fmla="*/ 1494506 h 2370231"/>
              <a:gd name="connsiteX11" fmla="*/ 91522 w 7170584"/>
              <a:gd name="connsiteY11" fmla="*/ 568748 h 2370231"/>
              <a:gd name="connsiteX12" fmla="*/ 835045 w 7170584"/>
              <a:gd name="connsiteY12" fmla="*/ 97918 h 2370231"/>
              <a:gd name="connsiteX13" fmla="*/ 2363477 w 7170584"/>
              <a:gd name="connsiteY13" fmla="*/ 33636 h 2370231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891248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218769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363477 w 7170584"/>
              <a:gd name="connsiteY0" fmla="*/ 33636 h 2302906"/>
              <a:gd name="connsiteX1" fmla="*/ 6070306 w 7170584"/>
              <a:gd name="connsiteY1" fmla="*/ 10832 h 2302906"/>
              <a:gd name="connsiteX2" fmla="*/ 7103255 w 7170584"/>
              <a:gd name="connsiteY2" fmla="*/ 442754 h 2302906"/>
              <a:gd name="connsiteX3" fmla="*/ 7030683 w 7170584"/>
              <a:gd name="connsiteY3" fmla="*/ 1560346 h 2302906"/>
              <a:gd name="connsiteX4" fmla="*/ 6219689 w 7170584"/>
              <a:gd name="connsiteY4" fmla="*/ 1939965 h 2302906"/>
              <a:gd name="connsiteX5" fmla="*/ 5911391 w 7170584"/>
              <a:gd name="connsiteY5" fmla="*/ 1957597 h 2302906"/>
              <a:gd name="connsiteX6" fmla="*/ 5675521 w 7170584"/>
              <a:gd name="connsiteY6" fmla="*/ 2302906 h 2302906"/>
              <a:gd name="connsiteX7" fmla="*/ 5107856 w 7170584"/>
              <a:gd name="connsiteY7" fmla="*/ 1944363 h 2302906"/>
              <a:gd name="connsiteX8" fmla="*/ 4780334 w 7170584"/>
              <a:gd name="connsiteY8" fmla="*/ 1944763 h 2302906"/>
              <a:gd name="connsiteX9" fmla="*/ 822444 w 7170584"/>
              <a:gd name="connsiteY9" fmla="*/ 1952235 h 2302906"/>
              <a:gd name="connsiteX10" fmla="*/ 96724 w 7170584"/>
              <a:gd name="connsiteY10" fmla="*/ 1494506 h 2302906"/>
              <a:gd name="connsiteX11" fmla="*/ 91522 w 7170584"/>
              <a:gd name="connsiteY11" fmla="*/ 568748 h 2302906"/>
              <a:gd name="connsiteX12" fmla="*/ 835045 w 7170584"/>
              <a:gd name="connsiteY12" fmla="*/ 97918 h 2302906"/>
              <a:gd name="connsiteX13" fmla="*/ 2363477 w 7170584"/>
              <a:gd name="connsiteY13" fmla="*/ 33636 h 2302906"/>
              <a:gd name="connsiteX0" fmla="*/ 2411013 w 7170584"/>
              <a:gd name="connsiteY0" fmla="*/ 13172 h 2309372"/>
              <a:gd name="connsiteX1" fmla="*/ 6070306 w 7170584"/>
              <a:gd name="connsiteY1" fmla="*/ 17298 h 2309372"/>
              <a:gd name="connsiteX2" fmla="*/ 7103255 w 7170584"/>
              <a:gd name="connsiteY2" fmla="*/ 449220 h 2309372"/>
              <a:gd name="connsiteX3" fmla="*/ 7030683 w 7170584"/>
              <a:gd name="connsiteY3" fmla="*/ 1566812 h 2309372"/>
              <a:gd name="connsiteX4" fmla="*/ 6219689 w 7170584"/>
              <a:gd name="connsiteY4" fmla="*/ 1946431 h 2309372"/>
              <a:gd name="connsiteX5" fmla="*/ 5911391 w 7170584"/>
              <a:gd name="connsiteY5" fmla="*/ 1964063 h 2309372"/>
              <a:gd name="connsiteX6" fmla="*/ 5675521 w 7170584"/>
              <a:gd name="connsiteY6" fmla="*/ 2309372 h 2309372"/>
              <a:gd name="connsiteX7" fmla="*/ 5107856 w 7170584"/>
              <a:gd name="connsiteY7" fmla="*/ 1950829 h 2309372"/>
              <a:gd name="connsiteX8" fmla="*/ 4780334 w 7170584"/>
              <a:gd name="connsiteY8" fmla="*/ 1951229 h 2309372"/>
              <a:gd name="connsiteX9" fmla="*/ 822444 w 7170584"/>
              <a:gd name="connsiteY9" fmla="*/ 1958701 h 2309372"/>
              <a:gd name="connsiteX10" fmla="*/ 96724 w 7170584"/>
              <a:gd name="connsiteY10" fmla="*/ 1500972 h 2309372"/>
              <a:gd name="connsiteX11" fmla="*/ 91522 w 7170584"/>
              <a:gd name="connsiteY11" fmla="*/ 575214 h 2309372"/>
              <a:gd name="connsiteX12" fmla="*/ 835045 w 7170584"/>
              <a:gd name="connsiteY12" fmla="*/ 104384 h 2309372"/>
              <a:gd name="connsiteX13" fmla="*/ 2411013 w 7170584"/>
              <a:gd name="connsiteY13" fmla="*/ 13172 h 2309372"/>
              <a:gd name="connsiteX0" fmla="*/ 2411013 w 7170584"/>
              <a:gd name="connsiteY0" fmla="*/ 28473 h 2324673"/>
              <a:gd name="connsiteX1" fmla="*/ 6070306 w 7170584"/>
              <a:gd name="connsiteY1" fmla="*/ 32599 h 2324673"/>
              <a:gd name="connsiteX2" fmla="*/ 7103255 w 7170584"/>
              <a:gd name="connsiteY2" fmla="*/ 464521 h 2324673"/>
              <a:gd name="connsiteX3" fmla="*/ 7030683 w 7170584"/>
              <a:gd name="connsiteY3" fmla="*/ 1582113 h 2324673"/>
              <a:gd name="connsiteX4" fmla="*/ 6219689 w 7170584"/>
              <a:gd name="connsiteY4" fmla="*/ 1961732 h 2324673"/>
              <a:gd name="connsiteX5" fmla="*/ 5911391 w 7170584"/>
              <a:gd name="connsiteY5" fmla="*/ 1979364 h 2324673"/>
              <a:gd name="connsiteX6" fmla="*/ 5675521 w 7170584"/>
              <a:gd name="connsiteY6" fmla="*/ 2324673 h 2324673"/>
              <a:gd name="connsiteX7" fmla="*/ 5107856 w 7170584"/>
              <a:gd name="connsiteY7" fmla="*/ 1966130 h 2324673"/>
              <a:gd name="connsiteX8" fmla="*/ 4780334 w 7170584"/>
              <a:gd name="connsiteY8" fmla="*/ 1966530 h 2324673"/>
              <a:gd name="connsiteX9" fmla="*/ 822444 w 7170584"/>
              <a:gd name="connsiteY9" fmla="*/ 1974002 h 2324673"/>
              <a:gd name="connsiteX10" fmla="*/ 96724 w 7170584"/>
              <a:gd name="connsiteY10" fmla="*/ 1516273 h 2324673"/>
              <a:gd name="connsiteX11" fmla="*/ 91522 w 7170584"/>
              <a:gd name="connsiteY11" fmla="*/ 590515 h 2324673"/>
              <a:gd name="connsiteX12" fmla="*/ 835045 w 7170584"/>
              <a:gd name="connsiteY12" fmla="*/ 119685 h 2324673"/>
              <a:gd name="connsiteX13" fmla="*/ 2411013 w 7170584"/>
              <a:gd name="connsiteY13" fmla="*/ 28473 h 2324673"/>
              <a:gd name="connsiteX0" fmla="*/ 2386918 w 7146489"/>
              <a:gd name="connsiteY0" fmla="*/ 28473 h 2324673"/>
              <a:gd name="connsiteX1" fmla="*/ 6046211 w 7146489"/>
              <a:gd name="connsiteY1" fmla="*/ 32599 h 2324673"/>
              <a:gd name="connsiteX2" fmla="*/ 7079160 w 7146489"/>
              <a:gd name="connsiteY2" fmla="*/ 464521 h 2324673"/>
              <a:gd name="connsiteX3" fmla="*/ 7006588 w 7146489"/>
              <a:gd name="connsiteY3" fmla="*/ 1582113 h 2324673"/>
              <a:gd name="connsiteX4" fmla="*/ 6195594 w 7146489"/>
              <a:gd name="connsiteY4" fmla="*/ 1961732 h 2324673"/>
              <a:gd name="connsiteX5" fmla="*/ 5887296 w 7146489"/>
              <a:gd name="connsiteY5" fmla="*/ 1979364 h 2324673"/>
              <a:gd name="connsiteX6" fmla="*/ 5651426 w 7146489"/>
              <a:gd name="connsiteY6" fmla="*/ 2324673 h 2324673"/>
              <a:gd name="connsiteX7" fmla="*/ 5083761 w 7146489"/>
              <a:gd name="connsiteY7" fmla="*/ 1966130 h 2324673"/>
              <a:gd name="connsiteX8" fmla="*/ 4756239 w 7146489"/>
              <a:gd name="connsiteY8" fmla="*/ 1966530 h 2324673"/>
              <a:gd name="connsiteX9" fmla="*/ 798349 w 7146489"/>
              <a:gd name="connsiteY9" fmla="*/ 1974002 h 2324673"/>
              <a:gd name="connsiteX10" fmla="*/ 72629 w 7146489"/>
              <a:gd name="connsiteY10" fmla="*/ 1516273 h 2324673"/>
              <a:gd name="connsiteX11" fmla="*/ 67427 w 7146489"/>
              <a:gd name="connsiteY11" fmla="*/ 590515 h 2324673"/>
              <a:gd name="connsiteX12" fmla="*/ 810950 w 7146489"/>
              <a:gd name="connsiteY12" fmla="*/ 119685 h 2324673"/>
              <a:gd name="connsiteX13" fmla="*/ 2386918 w 7146489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11979 w 7162874"/>
              <a:gd name="connsiteY4" fmla="*/ 1961732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03303 w 7162874"/>
              <a:gd name="connsiteY0" fmla="*/ 28473 h 2324673"/>
              <a:gd name="connsiteX1" fmla="*/ 6062596 w 7162874"/>
              <a:gd name="connsiteY1" fmla="*/ 32599 h 2324673"/>
              <a:gd name="connsiteX2" fmla="*/ 7095545 w 7162874"/>
              <a:gd name="connsiteY2" fmla="*/ 464521 h 2324673"/>
              <a:gd name="connsiteX3" fmla="*/ 7022973 w 7162874"/>
              <a:gd name="connsiteY3" fmla="*/ 1582113 h 2324673"/>
              <a:gd name="connsiteX4" fmla="*/ 6261345 w 7162874"/>
              <a:gd name="connsiteY4" fmla="*/ 1958949 h 2324673"/>
              <a:gd name="connsiteX5" fmla="*/ 5903681 w 7162874"/>
              <a:gd name="connsiteY5" fmla="*/ 1979364 h 2324673"/>
              <a:gd name="connsiteX6" fmla="*/ 5667811 w 7162874"/>
              <a:gd name="connsiteY6" fmla="*/ 2324673 h 2324673"/>
              <a:gd name="connsiteX7" fmla="*/ 5100146 w 7162874"/>
              <a:gd name="connsiteY7" fmla="*/ 1966130 h 2324673"/>
              <a:gd name="connsiteX8" fmla="*/ 4772624 w 7162874"/>
              <a:gd name="connsiteY8" fmla="*/ 1966530 h 2324673"/>
              <a:gd name="connsiteX9" fmla="*/ 814734 w 7162874"/>
              <a:gd name="connsiteY9" fmla="*/ 1974002 h 2324673"/>
              <a:gd name="connsiteX10" fmla="*/ 57324 w 7162874"/>
              <a:gd name="connsiteY10" fmla="*/ 1529738 h 2324673"/>
              <a:gd name="connsiteX11" fmla="*/ 83812 w 7162874"/>
              <a:gd name="connsiteY11" fmla="*/ 590515 h 2324673"/>
              <a:gd name="connsiteX12" fmla="*/ 827335 w 7162874"/>
              <a:gd name="connsiteY12" fmla="*/ 119685 h 2324673"/>
              <a:gd name="connsiteX13" fmla="*/ 2403303 w 7162874"/>
              <a:gd name="connsiteY13" fmla="*/ 28473 h 2324673"/>
              <a:gd name="connsiteX0" fmla="*/ 2415791 w 7175362"/>
              <a:gd name="connsiteY0" fmla="*/ 28473 h 2324673"/>
              <a:gd name="connsiteX1" fmla="*/ 6075084 w 7175362"/>
              <a:gd name="connsiteY1" fmla="*/ 32599 h 2324673"/>
              <a:gd name="connsiteX2" fmla="*/ 7108033 w 7175362"/>
              <a:gd name="connsiteY2" fmla="*/ 464521 h 2324673"/>
              <a:gd name="connsiteX3" fmla="*/ 7035461 w 7175362"/>
              <a:gd name="connsiteY3" fmla="*/ 1582113 h 2324673"/>
              <a:gd name="connsiteX4" fmla="*/ 6273833 w 7175362"/>
              <a:gd name="connsiteY4" fmla="*/ 1958949 h 2324673"/>
              <a:gd name="connsiteX5" fmla="*/ 5916169 w 7175362"/>
              <a:gd name="connsiteY5" fmla="*/ 1979364 h 2324673"/>
              <a:gd name="connsiteX6" fmla="*/ 5680299 w 7175362"/>
              <a:gd name="connsiteY6" fmla="*/ 2324673 h 2324673"/>
              <a:gd name="connsiteX7" fmla="*/ 5112634 w 7175362"/>
              <a:gd name="connsiteY7" fmla="*/ 1966130 h 2324673"/>
              <a:gd name="connsiteX8" fmla="*/ 4785112 w 7175362"/>
              <a:gd name="connsiteY8" fmla="*/ 1966530 h 2324673"/>
              <a:gd name="connsiteX9" fmla="*/ 827222 w 7175362"/>
              <a:gd name="connsiteY9" fmla="*/ 1974002 h 2324673"/>
              <a:gd name="connsiteX10" fmla="*/ 49621 w 7175362"/>
              <a:gd name="connsiteY10" fmla="*/ 1465977 h 2324673"/>
              <a:gd name="connsiteX11" fmla="*/ 96300 w 7175362"/>
              <a:gd name="connsiteY11" fmla="*/ 590515 h 2324673"/>
              <a:gd name="connsiteX12" fmla="*/ 839823 w 7175362"/>
              <a:gd name="connsiteY12" fmla="*/ 119685 h 2324673"/>
              <a:gd name="connsiteX13" fmla="*/ 2415791 w 7175362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41119 w 7189259"/>
              <a:gd name="connsiteY9" fmla="*/ 1974002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11325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26531 w 7189259"/>
              <a:gd name="connsiteY7" fmla="*/ 1966130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99009 w 7189259"/>
              <a:gd name="connsiteY8" fmla="*/ 1966530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29688 w 7189259"/>
              <a:gd name="connsiteY0" fmla="*/ 28473 h 2324673"/>
              <a:gd name="connsiteX1" fmla="*/ 6088981 w 7189259"/>
              <a:gd name="connsiteY1" fmla="*/ 32599 h 2324673"/>
              <a:gd name="connsiteX2" fmla="*/ 7121930 w 7189259"/>
              <a:gd name="connsiteY2" fmla="*/ 464521 h 2324673"/>
              <a:gd name="connsiteX3" fmla="*/ 7049358 w 7189259"/>
              <a:gd name="connsiteY3" fmla="*/ 1582113 h 2324673"/>
              <a:gd name="connsiteX4" fmla="*/ 6287730 w 7189259"/>
              <a:gd name="connsiteY4" fmla="*/ 1958949 h 2324673"/>
              <a:gd name="connsiteX5" fmla="*/ 5930066 w 7189259"/>
              <a:gd name="connsiteY5" fmla="*/ 1979364 h 2324673"/>
              <a:gd name="connsiteX6" fmla="*/ 5694196 w 7189259"/>
              <a:gd name="connsiteY6" fmla="*/ 2324673 h 2324673"/>
              <a:gd name="connsiteX7" fmla="*/ 5159615 w 7189259"/>
              <a:gd name="connsiteY7" fmla="*/ 1991006 h 2324673"/>
              <a:gd name="connsiteX8" fmla="*/ 4787982 w 7189259"/>
              <a:gd name="connsiteY8" fmla="*/ 1971505 h 2324673"/>
              <a:gd name="connsiteX9" fmla="*/ 820928 w 7189259"/>
              <a:gd name="connsiteY9" fmla="*/ 1937567 h 2324673"/>
              <a:gd name="connsiteX10" fmla="*/ 43327 w 7189259"/>
              <a:gd name="connsiteY10" fmla="*/ 1402216 h 2324673"/>
              <a:gd name="connsiteX11" fmla="*/ 110197 w 7189259"/>
              <a:gd name="connsiteY11" fmla="*/ 590515 h 2324673"/>
              <a:gd name="connsiteX12" fmla="*/ 853720 w 7189259"/>
              <a:gd name="connsiteY12" fmla="*/ 119685 h 2324673"/>
              <a:gd name="connsiteX13" fmla="*/ 2429688 w 7189259"/>
              <a:gd name="connsiteY13" fmla="*/ 28473 h 2324673"/>
              <a:gd name="connsiteX0" fmla="*/ 2437790 w 7197361"/>
              <a:gd name="connsiteY0" fmla="*/ 28473 h 2324673"/>
              <a:gd name="connsiteX1" fmla="*/ 6097083 w 7197361"/>
              <a:gd name="connsiteY1" fmla="*/ 32599 h 2324673"/>
              <a:gd name="connsiteX2" fmla="*/ 7130032 w 7197361"/>
              <a:gd name="connsiteY2" fmla="*/ 464521 h 2324673"/>
              <a:gd name="connsiteX3" fmla="*/ 7057460 w 7197361"/>
              <a:gd name="connsiteY3" fmla="*/ 1582113 h 2324673"/>
              <a:gd name="connsiteX4" fmla="*/ 6295832 w 7197361"/>
              <a:gd name="connsiteY4" fmla="*/ 1958949 h 2324673"/>
              <a:gd name="connsiteX5" fmla="*/ 5938168 w 7197361"/>
              <a:gd name="connsiteY5" fmla="*/ 1979364 h 2324673"/>
              <a:gd name="connsiteX6" fmla="*/ 5702298 w 7197361"/>
              <a:gd name="connsiteY6" fmla="*/ 2324673 h 2324673"/>
              <a:gd name="connsiteX7" fmla="*/ 5167717 w 7197361"/>
              <a:gd name="connsiteY7" fmla="*/ 1991006 h 2324673"/>
              <a:gd name="connsiteX8" fmla="*/ 4796084 w 7197361"/>
              <a:gd name="connsiteY8" fmla="*/ 1971505 h 2324673"/>
              <a:gd name="connsiteX9" fmla="*/ 829030 w 7197361"/>
              <a:gd name="connsiteY9" fmla="*/ 1937567 h 2324673"/>
              <a:gd name="connsiteX10" fmla="*/ 40400 w 7197361"/>
              <a:gd name="connsiteY10" fmla="*/ 1382316 h 2324673"/>
              <a:gd name="connsiteX11" fmla="*/ 118299 w 7197361"/>
              <a:gd name="connsiteY11" fmla="*/ 590515 h 2324673"/>
              <a:gd name="connsiteX12" fmla="*/ 861822 w 7197361"/>
              <a:gd name="connsiteY12" fmla="*/ 119685 h 2324673"/>
              <a:gd name="connsiteX13" fmla="*/ 2437790 w 7197361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29032 w 7197363"/>
              <a:gd name="connsiteY9" fmla="*/ 193756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197363"/>
              <a:gd name="connsiteY0" fmla="*/ 28473 h 2324673"/>
              <a:gd name="connsiteX1" fmla="*/ 6097085 w 7197363"/>
              <a:gd name="connsiteY1" fmla="*/ 32599 h 2324673"/>
              <a:gd name="connsiteX2" fmla="*/ 7130034 w 7197363"/>
              <a:gd name="connsiteY2" fmla="*/ 464521 h 2324673"/>
              <a:gd name="connsiteX3" fmla="*/ 7057462 w 7197363"/>
              <a:gd name="connsiteY3" fmla="*/ 1582113 h 2324673"/>
              <a:gd name="connsiteX4" fmla="*/ 6295834 w 7197363"/>
              <a:gd name="connsiteY4" fmla="*/ 1958949 h 2324673"/>
              <a:gd name="connsiteX5" fmla="*/ 5938170 w 7197363"/>
              <a:gd name="connsiteY5" fmla="*/ 1979364 h 2324673"/>
              <a:gd name="connsiteX6" fmla="*/ 5702300 w 7197363"/>
              <a:gd name="connsiteY6" fmla="*/ 2324673 h 2324673"/>
              <a:gd name="connsiteX7" fmla="*/ 5167719 w 7197363"/>
              <a:gd name="connsiteY7" fmla="*/ 1991006 h 2324673"/>
              <a:gd name="connsiteX8" fmla="*/ 4796086 w 7197363"/>
              <a:gd name="connsiteY8" fmla="*/ 1971505 h 2324673"/>
              <a:gd name="connsiteX9" fmla="*/ 840061 w 7197363"/>
              <a:gd name="connsiteY9" fmla="*/ 1927617 h 2324673"/>
              <a:gd name="connsiteX10" fmla="*/ 40402 w 7197363"/>
              <a:gd name="connsiteY10" fmla="*/ 1382316 h 2324673"/>
              <a:gd name="connsiteX11" fmla="*/ 118301 w 7197363"/>
              <a:gd name="connsiteY11" fmla="*/ 590515 h 2324673"/>
              <a:gd name="connsiteX12" fmla="*/ 861824 w 7197363"/>
              <a:gd name="connsiteY12" fmla="*/ 119685 h 2324673"/>
              <a:gd name="connsiteX13" fmla="*/ 2437792 w 7197363"/>
              <a:gd name="connsiteY13" fmla="*/ 28473 h 2324673"/>
              <a:gd name="connsiteX0" fmla="*/ 2437792 w 7220557"/>
              <a:gd name="connsiteY0" fmla="*/ 28473 h 2324673"/>
              <a:gd name="connsiteX1" fmla="*/ 6097085 w 7220557"/>
              <a:gd name="connsiteY1" fmla="*/ 32599 h 2324673"/>
              <a:gd name="connsiteX2" fmla="*/ 7130034 w 7220557"/>
              <a:gd name="connsiteY2" fmla="*/ 464521 h 2324673"/>
              <a:gd name="connsiteX3" fmla="*/ 7101574 w 7220557"/>
              <a:gd name="connsiteY3" fmla="*/ 1567187 h 2324673"/>
              <a:gd name="connsiteX4" fmla="*/ 6295834 w 7220557"/>
              <a:gd name="connsiteY4" fmla="*/ 1958949 h 2324673"/>
              <a:gd name="connsiteX5" fmla="*/ 5938170 w 7220557"/>
              <a:gd name="connsiteY5" fmla="*/ 1979364 h 2324673"/>
              <a:gd name="connsiteX6" fmla="*/ 5702300 w 7220557"/>
              <a:gd name="connsiteY6" fmla="*/ 2324673 h 2324673"/>
              <a:gd name="connsiteX7" fmla="*/ 5167719 w 7220557"/>
              <a:gd name="connsiteY7" fmla="*/ 1991006 h 2324673"/>
              <a:gd name="connsiteX8" fmla="*/ 4796086 w 7220557"/>
              <a:gd name="connsiteY8" fmla="*/ 1971505 h 2324673"/>
              <a:gd name="connsiteX9" fmla="*/ 840061 w 7220557"/>
              <a:gd name="connsiteY9" fmla="*/ 1927617 h 2324673"/>
              <a:gd name="connsiteX10" fmla="*/ 40402 w 7220557"/>
              <a:gd name="connsiteY10" fmla="*/ 1382316 h 2324673"/>
              <a:gd name="connsiteX11" fmla="*/ 118301 w 7220557"/>
              <a:gd name="connsiteY11" fmla="*/ 590515 h 2324673"/>
              <a:gd name="connsiteX12" fmla="*/ 861824 w 7220557"/>
              <a:gd name="connsiteY12" fmla="*/ 119685 h 2324673"/>
              <a:gd name="connsiteX13" fmla="*/ 2437792 w 7220557"/>
              <a:gd name="connsiteY13" fmla="*/ 28473 h 2324673"/>
              <a:gd name="connsiteX0" fmla="*/ 2437792 w 7220557"/>
              <a:gd name="connsiteY0" fmla="*/ 28473 h 2314723"/>
              <a:gd name="connsiteX1" fmla="*/ 6097085 w 7220557"/>
              <a:gd name="connsiteY1" fmla="*/ 32599 h 2314723"/>
              <a:gd name="connsiteX2" fmla="*/ 7130034 w 7220557"/>
              <a:gd name="connsiteY2" fmla="*/ 464521 h 2314723"/>
              <a:gd name="connsiteX3" fmla="*/ 7101574 w 7220557"/>
              <a:gd name="connsiteY3" fmla="*/ 1567187 h 2314723"/>
              <a:gd name="connsiteX4" fmla="*/ 6295834 w 7220557"/>
              <a:gd name="connsiteY4" fmla="*/ 1958949 h 2314723"/>
              <a:gd name="connsiteX5" fmla="*/ 5938170 w 7220557"/>
              <a:gd name="connsiteY5" fmla="*/ 1979364 h 2314723"/>
              <a:gd name="connsiteX6" fmla="*/ 5669215 w 7220557"/>
              <a:gd name="connsiteY6" fmla="*/ 2314723 h 2314723"/>
              <a:gd name="connsiteX7" fmla="*/ 5167719 w 7220557"/>
              <a:gd name="connsiteY7" fmla="*/ 1991006 h 2314723"/>
              <a:gd name="connsiteX8" fmla="*/ 4796086 w 7220557"/>
              <a:gd name="connsiteY8" fmla="*/ 1971505 h 2314723"/>
              <a:gd name="connsiteX9" fmla="*/ 840061 w 7220557"/>
              <a:gd name="connsiteY9" fmla="*/ 1927617 h 2314723"/>
              <a:gd name="connsiteX10" fmla="*/ 40402 w 7220557"/>
              <a:gd name="connsiteY10" fmla="*/ 1382316 h 2314723"/>
              <a:gd name="connsiteX11" fmla="*/ 118301 w 7220557"/>
              <a:gd name="connsiteY11" fmla="*/ 590515 h 2314723"/>
              <a:gd name="connsiteX12" fmla="*/ 861824 w 7220557"/>
              <a:gd name="connsiteY12" fmla="*/ 119685 h 2314723"/>
              <a:gd name="connsiteX13" fmla="*/ 2437792 w 7220557"/>
              <a:gd name="connsiteY13" fmla="*/ 28473 h 231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0557" h="2314723">
                <a:moveTo>
                  <a:pt x="2437792" y="28473"/>
                </a:moveTo>
                <a:cubicBezTo>
                  <a:pt x="3720936" y="-19524"/>
                  <a:pt x="4770035" y="1011"/>
                  <a:pt x="6097085" y="32599"/>
                </a:cubicBezTo>
                <a:cubicBezTo>
                  <a:pt x="6241375" y="32599"/>
                  <a:pt x="6941349" y="44458"/>
                  <a:pt x="7130034" y="464521"/>
                </a:cubicBezTo>
                <a:cubicBezTo>
                  <a:pt x="7207443" y="822538"/>
                  <a:pt x="7299936" y="1107572"/>
                  <a:pt x="7101574" y="1567187"/>
                </a:cubicBezTo>
                <a:cubicBezTo>
                  <a:pt x="7012674" y="1820442"/>
                  <a:pt x="6826441" y="1941454"/>
                  <a:pt x="6295834" y="1958949"/>
                </a:cubicBezTo>
                <a:cubicBezTo>
                  <a:pt x="6201573" y="1967661"/>
                  <a:pt x="6028835" y="1978328"/>
                  <a:pt x="5938170" y="1979364"/>
                </a:cubicBezTo>
                <a:cubicBezTo>
                  <a:pt x="5846464" y="2148329"/>
                  <a:pt x="5703170" y="2299450"/>
                  <a:pt x="5669215" y="2314723"/>
                </a:cubicBezTo>
                <a:cubicBezTo>
                  <a:pt x="5397092" y="2101809"/>
                  <a:pt x="5307818" y="2068828"/>
                  <a:pt x="5167719" y="1991006"/>
                </a:cubicBezTo>
                <a:lnTo>
                  <a:pt x="4796086" y="1971505"/>
                </a:lnTo>
                <a:cubicBezTo>
                  <a:pt x="3970001" y="2004968"/>
                  <a:pt x="1743341" y="1983706"/>
                  <a:pt x="840061" y="1927617"/>
                </a:cubicBezTo>
                <a:cubicBezTo>
                  <a:pt x="393004" y="1877867"/>
                  <a:pt x="110456" y="1617395"/>
                  <a:pt x="40402" y="1382316"/>
                </a:cubicBezTo>
                <a:cubicBezTo>
                  <a:pt x="-46199" y="1071836"/>
                  <a:pt x="18879" y="1018771"/>
                  <a:pt x="118301" y="590515"/>
                </a:cubicBezTo>
                <a:cubicBezTo>
                  <a:pt x="161844" y="286569"/>
                  <a:pt x="632474" y="128192"/>
                  <a:pt x="861824" y="119685"/>
                </a:cubicBezTo>
                <a:cubicBezTo>
                  <a:pt x="1206200" y="97914"/>
                  <a:pt x="1792517" y="47314"/>
                  <a:pt x="2437792" y="2847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2" descr="Free Buddhism Buddhas Birthday Cartoon Buddhist Image - Little Buddha  Cartoon - Free Transparent PNG Clipart Images Download">
            <a:extLst>
              <a:ext uri="{FF2B5EF4-FFF2-40B4-BE49-F238E27FC236}">
                <a16:creationId xmlns:a16="http://schemas.microsoft.com/office/drawing/2014/main" id="{D3B964D0-82DC-C74B-B9DB-2F5D6B5E6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6054" r="4724" b="6054"/>
          <a:stretch/>
        </p:blipFill>
        <p:spPr bwMode="auto">
          <a:xfrm>
            <a:off x="7010083" y="88020"/>
            <a:ext cx="2133897" cy="248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D9532-24C8-7F44-885F-DF3C49A1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C213A-4109-FC4D-A243-431C9C2B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C9F06-061E-584F-B285-0BE0AB9BA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41732" r="29780" b="13593"/>
          <a:stretch/>
        </p:blipFill>
        <p:spPr>
          <a:xfrm>
            <a:off x="855023" y="0"/>
            <a:ext cx="6388004" cy="67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3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485BF-AFD2-514E-9C78-9201096BF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20984" r="3882" b="61012"/>
          <a:stretch/>
        </p:blipFill>
        <p:spPr bwMode="auto">
          <a:xfrm>
            <a:off x="0" y="0"/>
            <a:ext cx="9208220" cy="2653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22394-7446-3D48-B1E2-DBCE64A9A8D2}"/>
              </a:ext>
            </a:extLst>
          </p:cNvPr>
          <p:cNvSpPr txBox="1"/>
          <p:nvPr/>
        </p:nvSpPr>
        <p:spPr>
          <a:xfrm>
            <a:off x="895082" y="2743200"/>
            <a:ext cx="7353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" pitchFamily="2" charset="0"/>
                <a:cs typeface="Aharoni" panose="02010803020104030203" pitchFamily="2" charset="-79"/>
              </a:rPr>
              <a:t>Stage 2B: Aggressive on way to Stage 3</a:t>
            </a:r>
          </a:p>
          <a:p>
            <a:endParaRPr lang="en-US" sz="3200" b="1" dirty="0">
              <a:latin typeface="Times" pitchFamily="2" charset="0"/>
              <a:cs typeface="Aharoni" panose="02010803020104030203" pitchFamily="2" charset="-79"/>
            </a:endParaRPr>
          </a:p>
          <a:p>
            <a:r>
              <a:rPr lang="en-US" sz="3200" b="1" dirty="0">
                <a:latin typeface="Times" pitchFamily="2" charset="0"/>
                <a:cs typeface="Aharoni" panose="02010803020104030203" pitchFamily="2" charset="-79"/>
              </a:rPr>
              <a:t>It is all through the Prostate, and into the outer regions</a:t>
            </a:r>
          </a:p>
          <a:p>
            <a:endParaRPr lang="en-US" sz="3200" b="1" dirty="0">
              <a:latin typeface="Times" pitchFamily="2" charset="0"/>
              <a:cs typeface="Aharoni" panose="02010803020104030203" pitchFamily="2" charset="-79"/>
            </a:endParaRPr>
          </a:p>
          <a:p>
            <a:r>
              <a:rPr lang="en-US" sz="3200" b="1" dirty="0">
                <a:latin typeface="Times" pitchFamily="2" charset="0"/>
                <a:cs typeface="Aharoni" panose="02010803020104030203" pitchFamily="2" charset="-79"/>
              </a:rPr>
              <a:t>PSA 26.8</a:t>
            </a:r>
          </a:p>
          <a:p>
            <a:endParaRPr lang="en-US" sz="3200" b="1" dirty="0">
              <a:latin typeface="Times" pitchFamily="2" charset="0"/>
              <a:cs typeface="Aharoni" panose="02010803020104030203" pitchFamily="2" charset="-79"/>
            </a:endParaRPr>
          </a:p>
          <a:p>
            <a:r>
              <a:rPr lang="en-US" sz="3200" b="1" dirty="0">
                <a:latin typeface="Times" pitchFamily="2" charset="0"/>
                <a:cs typeface="Aharoni" panose="02010803020104030203" pitchFamily="2" charset="-79"/>
              </a:rPr>
              <a:t>Good news: Bone Scan Negative on metastatic disease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332EE-3EE5-7848-A729-9C0957D4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2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482420-6E44-E94C-8667-2ADE1CB8A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39402" r="9472" b="38698"/>
          <a:stretch/>
        </p:blipFill>
        <p:spPr bwMode="auto">
          <a:xfrm>
            <a:off x="0" y="0"/>
            <a:ext cx="9060298" cy="3374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D8B9A1-BF3C-C54E-85C6-82D9D69F7A13}"/>
              </a:ext>
            </a:extLst>
          </p:cNvPr>
          <p:cNvSpPr txBox="1"/>
          <p:nvPr/>
        </p:nvSpPr>
        <p:spPr>
          <a:xfrm>
            <a:off x="296214" y="3644721"/>
            <a:ext cx="8764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" pitchFamily="2" charset="0"/>
              </a:rPr>
              <a:t>The biopsy showed grades involving</a:t>
            </a:r>
          </a:p>
          <a:p>
            <a:r>
              <a:rPr lang="en-US" sz="4000" b="1" dirty="0">
                <a:latin typeface="Times" pitchFamily="2" charset="0"/>
              </a:rPr>
              <a:t> 10 to 100% of 13 of 17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D7A82-06BE-404C-87FF-007ABB7A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A3FE-F224-6B43-9C79-D712D26B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the Kidney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17CFCF6-B483-D643-B7EB-033468577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0" t="33202" r="44319" b="38907"/>
          <a:stretch/>
        </p:blipFill>
        <p:spPr bwMode="auto">
          <a:xfrm>
            <a:off x="4572000" y="482808"/>
            <a:ext cx="7027296" cy="5698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F1D0C-C699-8E46-8828-42043407C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31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1B2D5-5198-8549-AB80-C8F3E8FEC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Kidney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237DB72-9009-8B44-9FE7-193FFFCAC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0" t="80070" r="49066" b="13083"/>
          <a:stretch/>
        </p:blipFill>
        <p:spPr bwMode="auto">
          <a:xfrm>
            <a:off x="553792" y="1877770"/>
            <a:ext cx="11026888" cy="2498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C4774-E35A-A141-A9A5-361C5C73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7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Buddhism Buddhas Birthday Cartoon Buddhist Image - Little Buddha  Cartoon - Free Transparent PNG Clipart Images Download">
            <a:extLst>
              <a:ext uri="{FF2B5EF4-FFF2-40B4-BE49-F238E27FC236}">
                <a16:creationId xmlns:a16="http://schemas.microsoft.com/office/drawing/2014/main" id="{FD5AE59C-AA6A-6948-9B83-5E08B4A70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6054" r="4724" b="6054"/>
          <a:stretch/>
        </p:blipFill>
        <p:spPr bwMode="auto">
          <a:xfrm>
            <a:off x="9650270" y="529262"/>
            <a:ext cx="2133897" cy="248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FF169-3D6B-F648-A6C2-46719E3E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54" y="415155"/>
            <a:ext cx="8973282" cy="1051650"/>
          </a:xfrm>
        </p:spPr>
        <p:txBody>
          <a:bodyPr/>
          <a:lstStyle/>
          <a:p>
            <a:pPr algn="ctr"/>
            <a:r>
              <a:rPr lang="en-US" dirty="0"/>
              <a:t>Enthinkment-ENACTMENT-QUANTUM STORYTELLING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BC61-67AF-FE4D-A243-BF391921C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85" y="2359754"/>
            <a:ext cx="10333074" cy="3827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My embodied spirituality does not dualize mind and body. </a:t>
            </a:r>
          </a:p>
          <a:p>
            <a:r>
              <a:rPr lang="en-US" dirty="0"/>
              <a:t>(E1) Enthinkment is dyadic, contrasting qualities against one another by association for learning</a:t>
            </a:r>
          </a:p>
          <a:p>
            <a:r>
              <a:rPr lang="en-US" dirty="0"/>
              <a:t>(E2) Enactment is monadic sense-datum parsed from experience of flow, assimilated to past event of experience. </a:t>
            </a:r>
          </a:p>
          <a:p>
            <a:r>
              <a:rPr lang="en-US" dirty="0"/>
              <a:t>(QS) Quantum Storytelling is triadic relation of Synechism (involving continuity of time)</a:t>
            </a:r>
          </a:p>
          <a:p>
            <a:r>
              <a:rPr lang="en-US" dirty="0"/>
              <a:t>Prostate and Kidney cancers are spatial embodiment; my embodied spirituality embodied in colonizer cells; I am naming the ‘Little Buddhas’.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AF468-A87D-5742-AFEA-C87FE276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53409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LightSeed_2SEEDS">
      <a:dk1>
        <a:srgbClr val="000000"/>
      </a:dk1>
      <a:lt1>
        <a:srgbClr val="FFFFFF"/>
      </a:lt1>
      <a:dk2>
        <a:srgbClr val="412435"/>
      </a:dk2>
      <a:lt2>
        <a:srgbClr val="E2E8E4"/>
      </a:lt2>
      <a:accent1>
        <a:srgbClr val="E455A9"/>
      </a:accent1>
      <a:accent2>
        <a:srgbClr val="E874E9"/>
      </a:accent2>
      <a:accent3>
        <a:srgbClr val="E97488"/>
      </a:accent3>
      <a:accent4>
        <a:srgbClr val="43B5A0"/>
      </a:accent4>
      <a:accent5>
        <a:srgbClr val="32B1D7"/>
      </a:accent5>
      <a:accent6>
        <a:srgbClr val="5587E4"/>
      </a:accent6>
      <a:hlink>
        <a:srgbClr val="558D6C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{55E9C06F-9ED3-AC4D-8835-3E9A3FD5E476}tf10001073</Template>
  <TotalTime>106</TotalTime>
  <Words>162</Words>
  <Application>Microsoft Macintosh PowerPoint</Application>
  <PresentationFormat>On-screen Show (4:3)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The Hand</vt:lpstr>
      <vt:lpstr>The Serif Hand</vt:lpstr>
      <vt:lpstr>Times</vt:lpstr>
      <vt:lpstr>ChitchatVTI</vt:lpstr>
      <vt:lpstr>Diagnosis of Prostate Cancer: Malignant &amp; Aggressive</vt:lpstr>
      <vt:lpstr>PowerPoint Presentation</vt:lpstr>
      <vt:lpstr>PowerPoint Presentation</vt:lpstr>
      <vt:lpstr>PowerPoint Presentation</vt:lpstr>
      <vt:lpstr>Watch the Kidney</vt:lpstr>
      <vt:lpstr>About the Kidney</vt:lpstr>
      <vt:lpstr>Enthinkment-ENACTMENT-QUANTUM STORYTELLING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of Prostate Cancer: Malignant &amp; Aggressive</dc:title>
  <dc:creator>David Boje</dc:creator>
  <cp:lastModifiedBy>David Boje</cp:lastModifiedBy>
  <cp:revision>2</cp:revision>
  <dcterms:created xsi:type="dcterms:W3CDTF">2022-02-03T13:55:19Z</dcterms:created>
  <dcterms:modified xsi:type="dcterms:W3CDTF">2022-02-03T15:41:29Z</dcterms:modified>
</cp:coreProperties>
</file>